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65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17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5553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676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4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0480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0609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5844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914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501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54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72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81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541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67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32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951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693DB3-1EE9-42E0-AEB2-F158BD34C50D}" type="datetimeFigureOut">
              <a:rPr lang="hu-HU" smtClean="0"/>
              <a:t>2025. 01. 07.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166ADE-005B-4049-A4C2-657DF3DD6F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2095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D52F0D-632E-400B-8943-FEA029BB3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Animáció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49A08FA-F6A3-41F2-9FA4-1BBF84BC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Lébár Olivér, Jankovics Péter</a:t>
            </a:r>
          </a:p>
        </p:txBody>
      </p:sp>
    </p:spTree>
    <p:extLst>
      <p:ext uri="{BB962C8B-B14F-4D97-AF65-F5344CB8AC3E}">
        <p14:creationId xmlns:p14="http://schemas.microsoft.com/office/powerpoint/2010/main" val="26899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32AB06-680B-4A60-AFEA-453232CB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3AFEF7-E421-4833-82B4-9CC9691C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Készítenünk kellett egy animációs programot, amit esetlegesen egy ballagáson vagy szalagavatón fel </a:t>
            </a:r>
            <a:r>
              <a:rPr lang="hu-HU"/>
              <a:t>lehet használni.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234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A1069-FF53-48CA-A230-890C6BB2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6F5B97-8AE6-4043-A962-8253BC064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8616099" cy="4058751"/>
          </a:xfrm>
        </p:spPr>
        <p:txBody>
          <a:bodyPr>
            <a:normAutofit/>
          </a:bodyPr>
          <a:lstStyle/>
          <a:p>
            <a:r>
              <a:rPr lang="hu-HU" sz="3200" dirty="0"/>
              <a:t>Az elején próbáltuk lekonstruálni a tanárúr által adott mintát, ezt később elvetettük és saját dizájnon dolgoztunk.</a:t>
            </a:r>
          </a:p>
        </p:txBody>
      </p:sp>
      <p:pic>
        <p:nvPicPr>
          <p:cNvPr id="1026" name="Picture 2" descr="1,928,100+ Person Thinking Stock Photos, Pictures &amp; Royalty-Free Images -  iStock | Thinking, Person thinking at desk, Thought bubble">
            <a:extLst>
              <a:ext uri="{FF2B5EF4-FFF2-40B4-BE49-F238E27FC236}">
                <a16:creationId xmlns:a16="http://schemas.microsoft.com/office/drawing/2014/main" id="{9C1FA7BA-E401-4B20-9FBA-4F070C0C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66" y="2932185"/>
            <a:ext cx="5559978" cy="37066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4B7DBCF-5F21-4A57-90A4-F0DE1766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430514"/>
            <a:ext cx="3978991" cy="26506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636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8EA12-030A-4DC3-B47B-37AFE2B8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Hasznát programok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A5CCE5-8A1E-431A-96B3-3D085718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89" y="1879573"/>
            <a:ext cx="1230911" cy="1157953"/>
          </a:xfrm>
          <a:prstGeom prst="rect">
            <a:avLst/>
          </a:prstGeo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D383D67-FF10-4F68-B236-177943366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4455" y="3337049"/>
            <a:ext cx="1517377" cy="151737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51EF65D-993A-4FF2-9975-D3F67A89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777" y="5153949"/>
            <a:ext cx="1374143" cy="1374143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54440C-CB25-44BC-B79A-3F9DD5418645}"/>
              </a:ext>
            </a:extLst>
          </p:cNvPr>
          <p:cNvSpPr txBox="1"/>
          <p:nvPr/>
        </p:nvSpPr>
        <p:spPr>
          <a:xfrm>
            <a:off x="3845606" y="2166161"/>
            <a:ext cx="336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ahnschrift" panose="020B0502040204020203" pitchFamily="34" charset="0"/>
              </a:rPr>
              <a:t>W3 Schools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168ED06-73BA-42F8-9CF0-4ED884326869}"/>
              </a:ext>
            </a:extLst>
          </p:cNvPr>
          <p:cNvSpPr txBox="1"/>
          <p:nvPr/>
        </p:nvSpPr>
        <p:spPr>
          <a:xfrm>
            <a:off x="3845606" y="3803349"/>
            <a:ext cx="336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ahnschrift" panose="020B0502040204020203" pitchFamily="34" charset="0"/>
              </a:rPr>
              <a:t>Stack overflow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E3DE554-920D-4A70-8E7E-B0F3ADAAD5F8}"/>
              </a:ext>
            </a:extLst>
          </p:cNvPr>
          <p:cNvSpPr txBox="1"/>
          <p:nvPr/>
        </p:nvSpPr>
        <p:spPr>
          <a:xfrm>
            <a:off x="3845606" y="5548632"/>
            <a:ext cx="197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latin typeface="Bahnschrift" panose="020B0502040204020203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3551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008205-7DBC-48AE-A5A2-AB22045A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Programunk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90B9D46-F63B-4F15-AA23-18AAFD44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3341" y="2264636"/>
            <a:ext cx="3176322" cy="4372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74B7F73-57DB-463A-9FDD-A7F4E5AE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2" y="888762"/>
            <a:ext cx="3838218" cy="5566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65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D21529-536D-449D-91E4-7608B9A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Segítség nyújtás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7273A-CE7B-4499-B43C-DBF91F568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452538" cy="4058751"/>
          </a:xfrm>
        </p:spPr>
        <p:txBody>
          <a:bodyPr/>
          <a:lstStyle/>
          <a:p>
            <a:r>
              <a:rPr lang="hu-HU" dirty="0"/>
              <a:t>Az animációt közösen készítettük el, segítettük egymás munkáját, ha valakinek problémája volt vagy segítségre szorult akkor számíthatott a másikra.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3A82A77-C4ED-4166-8F88-236AB9DA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5" y="3520868"/>
            <a:ext cx="4511467" cy="2537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B609F29-791F-4D61-88D8-14AF633B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02" y="3264398"/>
            <a:ext cx="3050640" cy="3050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499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0</TotalTime>
  <Words>77</Words>
  <Application>Microsoft Office PowerPoint</Application>
  <PresentationFormat>Szélesvásznú</PresentationFormat>
  <Paragraphs>13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2" baseType="lpstr">
      <vt:lpstr>Arial</vt:lpstr>
      <vt:lpstr>Bahnschrift</vt:lpstr>
      <vt:lpstr>Calisto MT</vt:lpstr>
      <vt:lpstr>Trebuchet MS</vt:lpstr>
      <vt:lpstr>Wingdings 2</vt:lpstr>
      <vt:lpstr>Pala</vt:lpstr>
      <vt:lpstr>Animáció</vt:lpstr>
      <vt:lpstr>A feladat</vt:lpstr>
      <vt:lpstr>Tervezések</vt:lpstr>
      <vt:lpstr>Hasznát programok</vt:lpstr>
      <vt:lpstr>Programunk</vt:lpstr>
      <vt:lpstr>Segítség nyújtás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Animáció</dc:title>
  <dc:creator>Jankovics Péter</dc:creator>
  <cp:lastModifiedBy>Jankovics Péter</cp:lastModifiedBy>
  <cp:revision>12</cp:revision>
  <dcterms:created xsi:type="dcterms:W3CDTF">2025-01-07T09:02:22Z</dcterms:created>
  <dcterms:modified xsi:type="dcterms:W3CDTF">2025-01-07T09:33:37Z</dcterms:modified>
</cp:coreProperties>
</file>